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2EC3-9D4A-4585-8A63-2AFF49312309}" type="datetimeFigureOut">
              <a:rPr lang="es-CO" smtClean="0"/>
              <a:pPr/>
              <a:t>09/08/2010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984E-0EFC-49DB-A2B7-542C9F156082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17744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642918"/>
            <a:ext cx="6400800" cy="5786478"/>
          </a:xfrm>
        </p:spPr>
        <p:txBody>
          <a:bodyPr>
            <a:noAutofit/>
          </a:bodyPr>
          <a:lstStyle/>
          <a:p>
            <a:r>
              <a:rPr lang="es-CO" sz="5400" b="1" i="1" dirty="0">
                <a:solidFill>
                  <a:srgbClr val="C00000"/>
                </a:solidFill>
              </a:rPr>
              <a:t>DECRETO 1860 </a:t>
            </a:r>
            <a:endParaRPr lang="es-CO" sz="5400" b="1" i="1" dirty="0" smtClean="0">
              <a:solidFill>
                <a:srgbClr val="C00000"/>
              </a:solidFill>
            </a:endParaRPr>
          </a:p>
          <a:p>
            <a:r>
              <a:rPr lang="es-CO" sz="5400" b="1" i="1" dirty="0" smtClean="0">
                <a:solidFill>
                  <a:srgbClr val="C00000"/>
                </a:solidFill>
              </a:rPr>
              <a:t>DE </a:t>
            </a:r>
            <a:r>
              <a:rPr lang="es-CO" sz="5400" b="1" i="1" dirty="0">
                <a:solidFill>
                  <a:srgbClr val="C00000"/>
                </a:solidFill>
              </a:rPr>
              <a:t>1994</a:t>
            </a:r>
          </a:p>
          <a:p>
            <a:endParaRPr lang="es-CO" sz="5400" b="1" i="1" dirty="0">
              <a:solidFill>
                <a:srgbClr val="C00000"/>
              </a:solidFill>
            </a:endParaRPr>
          </a:p>
          <a:p>
            <a:r>
              <a:rPr lang="es-CO" sz="3600" b="1" i="1" dirty="0">
                <a:solidFill>
                  <a:srgbClr val="C00000"/>
                </a:solidFill>
              </a:rPr>
              <a:t>Diario Oficial No 41.473, del 5 de agosto de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786742" cy="506732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23. FUNCIONES DEL CONSEJO DIRECTIVO. </a:t>
            </a:r>
            <a:endParaRPr lang="es-CO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funciones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Consejo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Directivo de los establecimientos educativos serán las siguientes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Establecer el procedimiento para permitir el uso de las instalaciones en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realización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actividades educativas, culturales, recreativas, deportivas y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sociales de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respectiva comunidad educativa;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m). Promover las relaciones de tipo académico, deportivo y cultural con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otras instituciones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educativas y la conformación de organizaciones juveniles;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n). Fomentar la conformación de asociaciones de padres de familia y de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estudiantes;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ñ). Reglamentar los procesos electorales previstos en el presente Decreto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786742" cy="506732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23. FUNCIONES DEL CONSEJO DIRECTIVO. </a:t>
            </a:r>
            <a:endParaRPr lang="es-CO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funciones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Consejo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Directivo de los establecimientos educativos serán las siguientes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Aprobar el presupuesto de ingresos y gastos de los recursos propios y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provenientes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pagos legalmente autorizados, efectuados por los padres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responsables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 educación de los alumnos tales como derechos académicos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uso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libros del texto y similares, y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p). Darse su propio reglamento.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571480"/>
            <a:ext cx="7572428" cy="506732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25. FUNCIONES DEL RECTOR</a:t>
            </a:r>
            <a:r>
              <a:rPr lang="es-CO" sz="1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s-CO" sz="1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corresponde al Rector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establecimiento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educativo: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a). Orientar la ejecución del proyecto educativo institucional y aplicar las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decisiones del gobierno escolar;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b). Velar por el cumplimiento de las funciones docentes y el oportuno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aprovisionamiento de los recursos necesarios para el efecto;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c). Promover el proceso continuo de mejoramiento de la calidad de la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educación en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establecimiento;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d). Mantener activas las relaciones con las autoridades educativas, con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patrocinadores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auspiciadores de la institución y con la comunidad local, para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continuo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progreso académico de la institución y el mejoramiento de la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vida comunitaria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e). Establecer canales de comunicación entre los diferentes estamentos de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comunidad educativa.</a:t>
            </a:r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571480"/>
            <a:ext cx="7572428" cy="506732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25. FUNCIONES DEL RECTOR</a:t>
            </a:r>
            <a:r>
              <a:rPr lang="es-CO" sz="1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s-CO" sz="1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orientar el proceso educativo con la asistencia del Consejo Académico.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g). Ejercer las funciones disciplinarias que le atribuyan la ley, los reglamentos y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manual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convivencia;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h). Identificar las nuevas tendencias, aspiraciones e influencias para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canalizarlas en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favor del mejoramiento del proyecto educativo institucional 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i). Promover actividades de beneficio social que vinculen al establecimiento con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comunidad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j). Aplicar las disposiciones que se expidan por parte del Estado, atinentes 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prestación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servicio público educativo, y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k).- Las demás funciones afines o complementarias con las anteriores que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atribuya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proyecto educativo institucional.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Picture 4" descr="IM_A004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357290" y="1857364"/>
            <a:ext cx="66437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s-MX" sz="8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¡MUCHAS</a:t>
            </a:r>
          </a:p>
          <a:p>
            <a:pPr algn="ctr">
              <a:buFontTx/>
              <a:buNone/>
            </a:pPr>
            <a:r>
              <a:rPr lang="es-MX" sz="8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GRACIAS!</a:t>
            </a:r>
            <a:endParaRPr lang="es-MX" sz="8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142852"/>
            <a:ext cx="7858180" cy="6143668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GOBIERNO ESCOLAR Y LA ORGANIZACION </a:t>
            </a:r>
            <a:r>
              <a:rPr lang="es-CO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INSTITUCIONAL</a:t>
            </a:r>
          </a:p>
          <a:p>
            <a:pPr algn="just"/>
            <a:endParaRPr lang="es-CO" sz="1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compone de los siguientes estamentos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1.- los estudiantes que se han matriculado.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2.- Los padres y madres, acudientes o en su defecto, los responsables de la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educación de los alumnos matriculados.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3.- Los docentes vinculados que laboren en la institución.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4.- Los directivos docentes y administradores escolares que cumplen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funciones directas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la prestación del servicio educativo.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5.- Los egresados organizados para participar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Todos los miembros de la comunidad educativa son competentes para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participar en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dirección de las instituciones de educación y lo harán por medio de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 representantes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los órganos del gobierno escolar, usando los medios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procedimientos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establecidos en el presente Decreto.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500990" cy="4995882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19. OBLIGATORIEDAD DEL GOBIERNO ESCOLAR. </a:t>
            </a:r>
            <a:endParaRPr lang="es-CO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Todos los establecimientos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educativos deberán organizar un gobierno para la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participación democrática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todos los estamentos de la comunidad educativa, según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 dispone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artículo 142 de la Ley 115 de 1994.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858180" cy="5072098"/>
          </a:xfrm>
        </p:spPr>
        <p:txBody>
          <a:bodyPr>
            <a:normAutofit fontScale="47500" lnSpcReduction="20000"/>
          </a:bodyPr>
          <a:lstStyle/>
          <a:p>
            <a:r>
              <a:rPr lang="es-CO" sz="59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20. ORGANOS DEL GOBIERNO ESCOLAR. </a:t>
            </a:r>
            <a:endParaRPr lang="es-CO" sz="59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3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Gobierno Escolar </a:t>
            </a:r>
            <a:r>
              <a:rPr lang="es-CO" sz="3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los </a:t>
            </a:r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establecimientos educativos estatales estará constituido por los </a:t>
            </a:r>
            <a:r>
              <a:rPr lang="es-CO" sz="3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siguientes órganos:</a:t>
            </a:r>
          </a:p>
          <a:p>
            <a:pPr algn="just"/>
            <a:endParaRPr lang="es-CO" sz="3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1.- El Consejo Directivo, como instancia directiva, de participación de la</a:t>
            </a: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comunidad educativa y de orientación académica y administrativa del</a:t>
            </a: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establecimiento.</a:t>
            </a: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2.- El Consejo Académico, como instancia superior para participar en la</a:t>
            </a: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orientación pedagógica del establecimiento.</a:t>
            </a: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3.- El Rector, como representante del establecimiento ante las autoridades</a:t>
            </a: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educativas y ejecutor de las decisiones del gobierno escolar</a:t>
            </a:r>
            <a:r>
              <a:rPr lang="es-CO" sz="3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s-CO" sz="3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representantes de los órganos colegiados serán elegidos para períodos</a:t>
            </a: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anuales, pero continuarán ejerciendo sus funciones hasta cuando sean</a:t>
            </a:r>
          </a:p>
          <a:p>
            <a:pPr algn="just"/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reemplazados. En caso de vacancia, se elegirá su reemplazo para el resto </a:t>
            </a:r>
            <a:r>
              <a:rPr lang="es-CO" sz="3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período</a:t>
            </a:r>
            <a:r>
              <a:rPr lang="es-CO" sz="3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571480"/>
            <a:ext cx="7643866" cy="5429288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ARTICULO 21. INTEGRACION DEL CONSEJO DIRECTIVO. </a:t>
            </a:r>
            <a:endParaRPr lang="es-CO" sz="2800" b="1" dirty="0" smtClean="0">
              <a:solidFill>
                <a:srgbClr val="C00000"/>
              </a:solidFill>
            </a:endParaRPr>
          </a:p>
          <a:p>
            <a:pPr algn="just"/>
            <a:endParaRPr lang="es-CO" sz="1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Consejo Directivo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los establecimientos educativos estatales estará integrado por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1.- El Rector, quien lo presidirá y convocará ordinariamente una vez por mes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extraordinariamente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cuando lo considere conveniente.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2.- Dos representantes del personal docente, elegidos por mayoría de los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votantes en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una asamblea de docentes.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3.- Dos representantes de los padres de familia elegidos por la Junta Directiva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Asociación de Padres de Familia.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4.- Un representante de los estudiantes elegido por el Consejo de Estudiantes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entre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alumnos que se encuentren cursando el último grado de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educación ofrecido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 la Institución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7602068" cy="538008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21. INTEGRACION DEL CONSEJO DIRECTIVO. </a:t>
            </a:r>
            <a:endParaRPr lang="es-CO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.- Un representante de los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 alumnos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elegido por el Consejo Directivo, de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ternas presentadas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 las organizaciones que aglutinen la mayoría de ellos o en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 defecto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por quien haya ejercido en el año inmediatamente anterior el cargo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representante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los estudiantes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6.- Un representante de los sectores productivos organizados en el ámbito local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 subsidiariamente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las entidades que auspicien o patrocinen el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funcionamiento del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establecimiento educativo. El representante será escogido por el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Consejo Directivo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de candidatos propuestos por las respectivas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organizaciones.</a:t>
            </a:r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786742" cy="506732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23. FUNCIONES DEL CONSEJO DIRECTIVO. </a:t>
            </a:r>
            <a:endParaRPr lang="es-CO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funciones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Consejo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Directivo de los establecimientos educativos serán las siguientes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a). Tomar las decisiones que afecten el funcionamiento de la institución,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excepto las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 sean competencia de otra autoridad, tales como las reservadas 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dirección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administrativa, en el caso de los establecimientos privados;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b). Servir de instancia para resolver los conflictos que se presenten entre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docentes y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administrativos con los alumnos del establecimiento educativo y después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haber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agotado los procedimientos previstos en el reglamento o manual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convivencia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c). Adoptar el manual de convivencia y el reglamento de la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institución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786742" cy="5643602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23. FUNCIONES DEL CONSEJO DIRECTIVO. </a:t>
            </a:r>
            <a:endParaRPr lang="es-CO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funciones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Consejo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Directivo de los establecimientos educativos serán las siguientes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Fijar los criterios para la asignación de cupos disponibles para la admisión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nuevos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alumnos;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e).- Asumir la defensa y garantía de los derechos de toda la comunidad educativa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cuando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alguno de sus miembros se sienta lesionado;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f). Aprobar el plan anual de actualización académica del personal docente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presentado por el Rector.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g). participar en la planeación y evaluación del proyecto educativo institucional,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currículo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del plan de estudios y someterlos a la consideración de la Secretaría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Educación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respectiva o del organismo que haga sus veces, para que certifiquen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cumplimiento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los requisitos establecidos en la ley y los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reglamentos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LA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71480"/>
            <a:ext cx="7786742" cy="5067320"/>
          </a:xfrm>
        </p:spPr>
        <p:txBody>
          <a:bodyPr>
            <a:no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ARTICULO 23. FUNCIONES DEL CONSEJO DIRECTIVO. </a:t>
            </a:r>
            <a:endParaRPr lang="es-CO" sz="28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funciones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Consejo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Directivo de los establecimientos educativos serán las siguientes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). Estimular y controlar el buen funcionamiento de la institución educativa;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i). Establecer estímulos y sanciones para el buen desempeño académico y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del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alumno que han de incorporarse al reglamento o manual de convivencia.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ningún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caso pueden ser contrarios a la dignidad del estudiante;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j). Participar en la evaluación de los docentes, directivos docentes y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personal administrativo </a:t>
            </a:r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 institución.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k). Recomendar criterios de participación de la institución en actividades</a:t>
            </a:r>
          </a:p>
          <a:p>
            <a:pPr algn="just"/>
            <a:r>
              <a:rPr lang="es-CO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comunitarias, culturales, deportivas y </a:t>
            </a:r>
            <a:r>
              <a:rPr lang="es-CO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recreativas.</a:t>
            </a:r>
            <a:endParaRPr lang="es-CO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1314</Words>
  <Application>Microsoft Office PowerPoint</Application>
  <PresentationFormat>Presentación en pantalla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VIMMEP</dc:creator>
  <cp:lastModifiedBy>AGUABONITA</cp:lastModifiedBy>
  <cp:revision>5</cp:revision>
  <dcterms:created xsi:type="dcterms:W3CDTF">2010-08-09T01:58:03Z</dcterms:created>
  <dcterms:modified xsi:type="dcterms:W3CDTF">2010-08-09T17:29:23Z</dcterms:modified>
</cp:coreProperties>
</file>